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9C780B-6659-4D43-9B12-A9EADF4B7B96}" v="5" dt="2023-06-14T06:33:22.8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F9C780B-6659-4D43-9B12-A9EADF4B7B96}"/>
    <pc:docChg chg="custSel modSld">
      <pc:chgData name="Narelle Wheaton" userId="6e1b2b30-480e-4f91-806b-6735d5b9e446" providerId="ADAL" clId="{EF9C780B-6659-4D43-9B12-A9EADF4B7B96}" dt="2023-06-14T06:33:22.811" v="10" actId="14100"/>
      <pc:docMkLst>
        <pc:docMk/>
      </pc:docMkLst>
      <pc:sldChg chg="addSp delSp modSp mod modClrScheme chgLayout">
        <pc:chgData name="Narelle Wheaton" userId="6e1b2b30-480e-4f91-806b-6735d5b9e446" providerId="ADAL" clId="{EF9C780B-6659-4D43-9B12-A9EADF4B7B96}" dt="2023-06-14T06:33:22.811" v="10" actId="14100"/>
        <pc:sldMkLst>
          <pc:docMk/>
          <pc:sldMk cId="0" sldId="256"/>
        </pc:sldMkLst>
        <pc:spChg chg="add mod ord">
          <ac:chgData name="Narelle Wheaton" userId="6e1b2b30-480e-4f91-806b-6735d5b9e446" providerId="ADAL" clId="{EF9C780B-6659-4D43-9B12-A9EADF4B7B96}" dt="2023-06-14T06:33:22.811" v="10" actId="14100"/>
          <ac:spMkLst>
            <pc:docMk/>
            <pc:sldMk cId="0" sldId="256"/>
            <ac:spMk id="2" creationId="{0529A108-79D2-BF34-111D-8B9D4F120ED0}"/>
          </ac:spMkLst>
        </pc:spChg>
        <pc:spChg chg="add del mod">
          <ac:chgData name="Narelle Wheaton" userId="6e1b2b30-480e-4f91-806b-6735d5b9e446" providerId="ADAL" clId="{EF9C780B-6659-4D43-9B12-A9EADF4B7B96}" dt="2023-06-14T06:33:06.299" v="3" actId="478"/>
          <ac:spMkLst>
            <pc:docMk/>
            <pc:sldMk cId="0" sldId="256"/>
            <ac:spMk id="3" creationId="{25FDDF5A-2755-6993-DEF8-B65CB9DB8335}"/>
          </ac:spMkLst>
        </pc:spChg>
        <pc:spChg chg="del mod ord">
          <ac:chgData name="Narelle Wheaton" userId="6e1b2b30-480e-4f91-806b-6735d5b9e446" providerId="ADAL" clId="{EF9C780B-6659-4D43-9B12-A9EADF4B7B96}" dt="2023-06-14T06:33:04.261" v="2" actId="478"/>
          <ac:spMkLst>
            <pc:docMk/>
            <pc:sldMk cId="0" sldId="256"/>
            <ac:spMk id="2050" creationId="{203B5250-C7FE-98FA-D0C6-2E0D0FB0D9D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CF6DE8-F391-CC51-6FB4-ADA462463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D00B6-5935-8A18-E255-31D24375B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80193-034C-B420-7926-B90D92E5B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00C11-AB98-441B-A58C-97AC081985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2442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5AFD75-0182-F9F0-C72D-F76099DCB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715DC-E4BF-7C36-8AE8-D7EA15DF8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D41E7E-E4FC-1F11-DF3D-2AF6FC1DB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D6C8D-F2E4-4115-ACC3-7B2BA9396D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048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65F4D-B799-365C-9BE8-ADBA67919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29412-B5BB-ED69-D324-5DEEB141C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EFF08D-63D2-27B1-E694-0158120B6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79BF2-8412-4E64-88F0-D09ACD2EC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933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57647-6888-315C-97B4-0CAF66B45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AF4A9-6660-2040-3185-3A51CAD75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D3C223-A34E-4695-050E-806B11514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7154E-204B-4CE3-95E9-331CD23AC9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3185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C36454-771B-7F9D-EF66-FDE093650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8C3FD-E2B8-A954-7C34-3DEF6C5A0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BC2FDC-A814-A4B0-D363-20CE1AF7A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2AC15-BAAF-4A44-B6FA-0155447A23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6705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14FD3DB-D8F1-619A-F519-238B2176F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68A73D7-FC0A-E663-BEC6-38C2A9103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9AD6C94-60B1-F214-3A0E-B5D50BD7A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73A2E-9357-43BA-9FEB-115B06780A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7768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17235CF-B68E-3C14-3D5E-32544958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DA7AD14-B268-76F2-9FDE-B430021F2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A6751C4-5131-B905-4C3D-D9796A2A7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544018-BC93-4711-983E-8985A042A2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746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05AD9F4-A900-EEC9-168F-697D50CF7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A95F52F-1F95-F58D-606E-F964D54BC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79F5ACA-69B4-E665-8A8E-F4E7BDF75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C2B8B-8213-45CA-85E9-9A9B2A387A9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6947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62AA572-F35A-8FC7-0C3A-7B9293DF9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C4F7BD1-89AA-115B-2894-0EED0E2A8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2FFC98E-3ED1-7146-E173-AC4AC5A96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02AF8-DC29-410F-B298-0D5B7D8E22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1571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7B63502-147B-F475-C8C9-D4528695E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869BF4-99A0-1687-AD74-1D9D70062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8BF6BE1-B5F0-504A-2481-8564B253F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431D8-296D-4D75-9AD4-59D64317E3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7569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0605881-304E-BD73-5CE0-35EDD7858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8409406-7AB3-3184-4BA5-51D90BD7A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087FA5-4E6C-1211-78C3-3FA1AF0AD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DB4D2-DB93-440D-B925-D1114A859A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7245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83497C9-4E76-44D4-6C9D-8B552B584E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EF76B79-B93D-CD65-25F7-AA900B3021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2B1A0B-2BAB-0E11-145B-FD6112E6BA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A5DCA-2157-4F80-C46E-A29E0137FC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B83C0-5217-5CAF-E733-3B993F605C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D286B7-813F-41D0-AB59-04E4FC0F73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529A108-79D2-BF34-111D-8B9D4F120E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304256"/>
          </a:xfrm>
        </p:spPr>
        <p:txBody>
          <a:bodyPr/>
          <a:lstStyle/>
          <a:p>
            <a:r>
              <a:rPr lang="en-AU" altLang="en-US" sz="4000" dirty="0"/>
              <a:t>Praise God, from whom all blessings flow;</a:t>
            </a:r>
            <a:br>
              <a:rPr lang="en-AU" altLang="en-US" sz="4000" dirty="0"/>
            </a:br>
            <a:r>
              <a:rPr lang="en-AU" altLang="en-US" sz="4000" dirty="0"/>
              <a:t>Praise him, all creatures here below;</a:t>
            </a:r>
            <a:br>
              <a:rPr lang="en-AU" altLang="en-US" sz="4000" dirty="0"/>
            </a:br>
            <a:r>
              <a:rPr lang="en-AU" altLang="en-US" sz="4000" dirty="0"/>
              <a:t>Praise him above, ye heavenly host;</a:t>
            </a:r>
            <a:br>
              <a:rPr lang="en-AU" altLang="en-US" sz="4000" dirty="0"/>
            </a:br>
            <a:r>
              <a:rPr lang="en-AU" altLang="en-US" sz="4000" dirty="0"/>
              <a:t>Praise Father, Son and Holy Ghost</a:t>
            </a:r>
            <a:endParaRPr lang="en-AU" sz="4000" dirty="0"/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391C1CF7-D1EA-C6DB-BD6A-36338A054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05488"/>
            <a:ext cx="6096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2730466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Thomas Ken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66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Calibri Light</vt:lpstr>
      <vt:lpstr>VAG Rounded Light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959. Praise God, from whom all blessings flow; Praise him, all creatures here below; Praise him above, ye heavenly host; Praise Father, Son and Holy Ghost. Thomas Ken (1637-1711)</dc:title>
  <dc:creator>Perth Fortress</dc:creator>
  <cp:lastModifiedBy>Narelle Wheaton</cp:lastModifiedBy>
  <cp:revision>4</cp:revision>
  <dcterms:created xsi:type="dcterms:W3CDTF">1999-05-28T07:48:40Z</dcterms:created>
  <dcterms:modified xsi:type="dcterms:W3CDTF">2023-06-14T06:33:25Z</dcterms:modified>
</cp:coreProperties>
</file>